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878E3ED-F489-4EEB-B4BD-9D410C62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1D87E3-D4F8-47D6-9584-B0255A82C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578" y="7644690"/>
            <a:ext cx="581814" cy="58181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A415C93-54E5-426B-88CA-3242F13C7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489" y="7644690"/>
            <a:ext cx="581814" cy="58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ACB2AC-73D5-4622-B9F7-18EC5093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" y="23826"/>
            <a:ext cx="14630400" cy="8205774"/>
          </a:xfrm>
          <a:prstGeom prst="rect">
            <a:avLst/>
          </a:prstGeom>
        </p:spPr>
      </p:pic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40215" y="6143887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47227" y="4868646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39221" y="6160697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39221" y="4873562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767" y="167736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03645" y="4941272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4475" y="547635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31214" y="502309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387" y="5511488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7013" y="6371483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0319" y="6794813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88123" y="6298191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33157" y="678407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2" y="4879067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0419" y="6167530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227" y="4873562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88664" y="6164209"/>
            <a:ext cx="45719" cy="1019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939174-12F7-4491-B721-F7BCC2CDA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354" y="7547663"/>
            <a:ext cx="679235" cy="6792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82219A5-90CF-465D-A8F8-EDCCF7D48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543" y="7558695"/>
            <a:ext cx="679236" cy="6792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A85982-D053-4762-83AA-14C9F1F5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172104"/>
          </a:xfrm>
          <a:prstGeom prst="rect">
            <a:avLst/>
          </a:prstGeom>
        </p:spPr>
      </p:pic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E9FC92-C92A-4939-8627-82B3F6CD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657" y="7617858"/>
            <a:ext cx="611742" cy="6117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B25819-61A5-4071-83A5-57B9C170C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979" y="7617858"/>
            <a:ext cx="633678" cy="6336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2CB9385-42D5-4D69-BBAA-31EECE9E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381" y="1502260"/>
            <a:ext cx="6289620" cy="62896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F45EB46-7FE7-474C-9DA5-0F5DF98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4630401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8443AE0-2F5D-4AE8-897E-799F288D1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492" y="7568803"/>
            <a:ext cx="673316" cy="67331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F6B3898-B848-445D-B6B7-15BCF3204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1808" y="7568803"/>
            <a:ext cx="638592" cy="638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C52EDE4-743E-4D32-8E49-6DBA9052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58"/>
            <a:ext cx="14611073" cy="814024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35" y="360953"/>
            <a:ext cx="4945592" cy="7418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61434" y="1164065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839580" y="1228637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1335" y="1483041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1334" y="1933325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1333" y="2308383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61430" y="3311247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447085" y="3381805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25345" y="3798271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25344" y="429688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37179" y="5744230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1551384" y="5802092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2657" y="6128381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9372" y="6859070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4" y="1164065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4" y="3314075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5760755"/>
            <a:ext cx="73802" cy="164513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813DFE-35F5-4E63-9F43-FFCFF708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316" y="12862"/>
            <a:ext cx="604084" cy="6040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5A89B8C-D95E-4770-8DC4-15A78A761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337" y="28577"/>
            <a:ext cx="604085" cy="60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0B2A4AA3-CAF9-4CA1-89B6-CB6ECA72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facilidade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3B85655-56B2-4120-8A73-AB4CCA0A6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0820" y="7629414"/>
            <a:ext cx="612403" cy="61240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27BD718-E919-45A0-A907-6EB771BD0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3223" y="7657862"/>
            <a:ext cx="567177" cy="567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5077DE-BD98-4C4E-8565-F51BF7E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597955" cy="82296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907266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62" y="9072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999" y="9072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40" y="907266"/>
            <a:ext cx="2997970" cy="65424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52ED88-76C2-4C3D-8709-4B970FA5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455" y="7612654"/>
            <a:ext cx="616945" cy="6169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D84FF4-91F4-4259-AE86-C6DAA6298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6509" y="7612654"/>
            <a:ext cx="616946" cy="6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29BA3C-FA73-4AE4-9206-93A5EE02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21958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733" y="150507"/>
            <a:ext cx="3672877" cy="79285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8860" y="2750960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0" y="2745507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90039" y="2856572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00749" y="3137009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3346" y="342581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5786" y="377193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93306" y="4285005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6" y="4294344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67410" y="4346054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78079" y="461290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99407" y="497377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04876" y="534211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93306" y="5773348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4" y="578268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36050" y="5868298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45786" y="616744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6773E94-87FB-4960-AAE6-FC6DF48FA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0215" y="7601639"/>
            <a:ext cx="591743" cy="59174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DFD121A-7BEB-42BF-BB86-F8ED4C833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6511" y="7594822"/>
            <a:ext cx="634778" cy="634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E4B7544-515F-4181-8E7E-7A919D50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1E11F5-918B-4DF0-B0AA-C35D487B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556" y="7674530"/>
            <a:ext cx="550843" cy="5508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73B78A-CC3E-445C-9758-78B76ECA2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6871" y="7662522"/>
            <a:ext cx="550844" cy="550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>
            <a:extLst>
              <a:ext uri="{FF2B5EF4-FFF2-40B4-BE49-F238E27FC236}">
                <a16:creationId xmlns:a16="http://schemas.microsoft.com/office/drawing/2014/main" id="{B99A6996-0106-490F-AB03-4703B3D3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43"/>
            <a:ext cx="14630400" cy="8234243"/>
          </a:xfrm>
          <a:prstGeom prst="rect">
            <a:avLst/>
          </a:prstGeom>
        </p:spPr>
      </p:pic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FB80A8A-E315-4647-9FE2-62F786A9EF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00829" y="7596994"/>
            <a:ext cx="629571" cy="6295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55E64D3-A35D-4B6D-BE5D-97BA18837E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1258" y="7596994"/>
            <a:ext cx="629571" cy="62957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164</TotalTime>
  <Words>755</Words>
  <Application>Microsoft Office PowerPoint</Application>
  <PresentationFormat>Personalizar</PresentationFormat>
  <Paragraphs>90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Lora</vt:lpstr>
      <vt:lpstr>Source Sans 3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36</cp:revision>
  <dcterms:created xsi:type="dcterms:W3CDTF">2025-08-09T15:14:54Z</dcterms:created>
  <dcterms:modified xsi:type="dcterms:W3CDTF">2025-09-12T10:36:19Z</dcterms:modified>
</cp:coreProperties>
</file>